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2"/>
    <p:restoredTop sz="94470"/>
  </p:normalViewPr>
  <p:slideViewPr>
    <p:cSldViewPr snapToGrid="0">
      <p:cViewPr>
        <p:scale>
          <a:sx n="107" d="100"/>
          <a:sy n="107" d="100"/>
        </p:scale>
        <p:origin x="2376" y="-92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January 23-27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2023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636340233"/>
              </p:ext>
            </p:extLst>
          </p:nvPr>
        </p:nvGraphicFramePr>
        <p:xfrm>
          <a:off x="261255" y="4390891"/>
          <a:ext cx="3458675" cy="181880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4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51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2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2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2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Spelling test </a:t>
                      </a:r>
                    </a:p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2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Oral reading test</a:t>
                      </a:r>
                    </a:p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endParaRPr lang="en-US" sz="1200" u="none" strike="noStrike" cap="none" dirty="0">
                        <a:latin typeface="KG Miss Kindergarten" panose="02000000000000000000" pitchFamily="2" charset="77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6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Subtract within 10 Lesson 19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1481203115"/>
              </p:ext>
            </p:extLst>
          </p:nvPr>
        </p:nvGraphicFramePr>
        <p:xfrm>
          <a:off x="261257" y="6090557"/>
          <a:ext cx="3458675" cy="136743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64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Subtract </a:t>
                      </a: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within 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-US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</a:t>
                      </a:r>
                      <a:r>
                        <a:rPr lang="en" sz="1400" b="0" i="0" u="none" strike="noStrike" noProof="0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riting</a:t>
                      </a: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to 20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Counting to 50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19865240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 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0805466"/>
              </p:ext>
            </p:extLst>
          </p:nvPr>
        </p:nvGraphicFramePr>
        <p:xfrm>
          <a:off x="261256" y="1305294"/>
          <a:ext cx="3386918" cy="308559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0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517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213">
                <a:tc rowSpan="4" gridSpan="3">
                  <a:txBody>
                    <a:bodyPr/>
                    <a:lstStyle/>
                    <a:p>
                      <a:pPr marL="285750" lvl="0" indent="-28575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21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21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6438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254041" y="3424000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696" y="3012536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46439" y="2748620"/>
            <a:ext cx="357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40217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5,  Week 3: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I Can Do It!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2907539760"/>
              </p:ext>
            </p:extLst>
          </p:nvPr>
        </p:nvGraphicFramePr>
        <p:xfrm>
          <a:off x="224250" y="2467447"/>
          <a:ext cx="2240200" cy="99567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2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663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8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Short and Long e</a:t>
                      </a:r>
                      <a:endParaRPr lang="en" sz="1400" b="0" u="none" strike="noStrike" cap="none" dirty="0">
                        <a:latin typeface="Chalkboard" panose="03050602040202020205" pitchFamily="66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2977168167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</a:t>
                      </a: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does it mean to try hard</a:t>
                      </a: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3634046394"/>
              </p:ext>
            </p:extLst>
          </p:nvPr>
        </p:nvGraphicFramePr>
        <p:xfrm>
          <a:off x="224238" y="3296099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489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447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help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they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too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yes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yellow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966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1515814814"/>
              </p:ext>
            </p:extLst>
          </p:nvPr>
        </p:nvGraphicFramePr>
        <p:xfrm>
          <a:off x="2564075" y="4832485"/>
          <a:ext cx="4979726" cy="164180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244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93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practice, proud, success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allow, energized, inspire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298221909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Fiction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Topic and 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Key Details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one-to-one correspondence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2620621205"/>
              </p:ext>
            </p:extLst>
          </p:nvPr>
        </p:nvGraphicFramePr>
        <p:xfrm>
          <a:off x="224238" y="5051978"/>
          <a:ext cx="2240200" cy="134034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53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fed       </a:t>
                      </a: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beg     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hen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ten</a:t>
                      </a:r>
                      <a:r>
                        <a:rPr lang="en" b="0">
                          <a:latin typeface="KG Miss Kindergarten" panose="02000000000000000000" pitchFamily="2" charset="77"/>
                        </a:rPr>
                        <a:t>       red      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let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385416123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and last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CVC words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Narrative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3798892957"/>
              </p:ext>
            </p:extLst>
          </p:nvPr>
        </p:nvGraphicFramePr>
        <p:xfrm>
          <a:off x="224238" y="7793088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</a:rPr>
                        <a:t>Identify initial, medial, and final sounds in CVC words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</a:rPr>
                        <a:t>Short e and long e</a:t>
                      </a:r>
                      <a:endParaRPr lang="en" dirty="0">
                        <a:latin typeface="KG Miss Kindergarten" panose="02000000000000000000" pitchFamily="2" charset="77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526020939"/>
              </p:ext>
            </p:extLst>
          </p:nvPr>
        </p:nvGraphicFramePr>
        <p:xfrm>
          <a:off x="2564075" y="6474288"/>
          <a:ext cx="4979724" cy="338399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55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8479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my, am, at, go, is, man, no, green, orange, purple, an, </a:t>
                      </a: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it, has, little, ran, he, she, me, sits, with, big, good, his, very,  funny, did, in, put, got, here, of, on, soon, are lot, not, was, new, be, do, had, ten, one, up, but, want, not, look, for, her, him, us, jump,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sz="1400" b="1" i="0" u="none" strike="noStrike" cap="none" dirty="0" err="1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Perserverance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9440</TotalTime>
  <Words>428</Words>
  <Application>Microsoft Macintosh PowerPoint</Application>
  <PresentationFormat>Custom</PresentationFormat>
  <Paragraphs>75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System Font Regular</vt:lpstr>
      <vt:lpstr>Chalkboard</vt:lpstr>
      <vt:lpstr>KG Shake it Off Popped</vt:lpstr>
      <vt:lpstr>Arial</vt:lpstr>
      <vt:lpstr>Wingdings</vt:lpstr>
      <vt:lpstr>Comfortaa,Sans-Serif</vt:lpstr>
      <vt:lpstr>KG Miss Kindergarten</vt:lpstr>
      <vt:lpstr>Comfortaa</vt:lpstr>
      <vt:lpstr>Simple Light</vt:lpstr>
      <vt:lpstr>We are WILD about Learning!</vt:lpstr>
      <vt:lpstr>Module 5,  Week 3:  I Can Do 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Gangwer, Stephanie</cp:lastModifiedBy>
  <cp:revision>183</cp:revision>
  <cp:lastPrinted>2023-01-06T20:49:20Z</cp:lastPrinted>
  <dcterms:modified xsi:type="dcterms:W3CDTF">2023-01-06T20:51:20Z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